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7" r:id="rId2"/>
    <p:sldId id="258" r:id="rId3"/>
  </p:sldIdLst>
  <p:sldSz cx="9144000" cy="6858000" type="screen4x3"/>
  <p:notesSz cx="6858000" cy="9144000"/>
  <p:defaultText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8" d="100"/>
          <a:sy n="108" d="100"/>
        </p:scale>
        <p:origin x="-91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B5C57DB-5615-0349-8AEC-E52FE746DBCB}" type="datetimeFigureOut">
              <a:rPr kumimoji="1" lang="ja-JP" altLang="en-US" smtClean="0"/>
              <a:t>2014/09/05</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23CC59-D015-8C4C-9455-1BA9F4504701}" type="slidenum">
              <a:rPr kumimoji="1" lang="ja-JP" altLang="en-US" smtClean="0"/>
              <a:t>‹#›</a:t>
            </a:fld>
            <a:endParaRPr kumimoji="1" lang="ja-JP" altLang="en-US"/>
          </a:p>
        </p:txBody>
      </p:sp>
    </p:spTree>
    <p:extLst>
      <p:ext uri="{BB962C8B-B14F-4D97-AF65-F5344CB8AC3E}">
        <p14:creationId xmlns:p14="http://schemas.microsoft.com/office/powerpoint/2010/main" val="1375080750"/>
      </p:ext>
    </p:extLst>
  </p:cSld>
  <p:clrMap bg1="lt1" tx1="dk1" bg2="lt2" tx2="dk2" accent1="accent1" accent2="accent2" accent3="accent3" accent4="accent4" accent5="accent5" accent6="accent6" hlink="hlink" folHlink="folHlink"/>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dirty="0" smtClean="0">
                <a:solidFill>
                  <a:schemeClr val="tx1"/>
                </a:solidFill>
                <a:latin typeface="+mn-lt"/>
                <a:ea typeface="+mn-ea"/>
                <a:cs typeface="+mn-cs"/>
              </a:rPr>
              <a:t>洗濯バサミをこのように繋げて遊んだ経験が皆さんあると思います。</a:t>
            </a:r>
          </a:p>
          <a:p>
            <a:r>
              <a:rPr kumimoji="1" lang="ja-JP" altLang="en-US" sz="1200" kern="1200" dirty="0" smtClean="0">
                <a:solidFill>
                  <a:schemeClr val="tx1"/>
                </a:solidFill>
                <a:latin typeface="+mn-lt"/>
                <a:ea typeface="+mn-ea"/>
                <a:cs typeface="+mn-cs"/>
              </a:rPr>
              <a:t>この点に着目して、うまく一つなぎにできる洗濯バサミを考えた</a:t>
            </a:r>
          </a:p>
          <a:p>
            <a:endParaRPr kumimoji="1" lang="ja-JP" altLang="en-US"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ハサミの挟む部分と、持ち手の部分がうまく噛み合うようにできていて、繋げて遊ぶことができます。</a:t>
            </a:r>
            <a:endParaRPr kumimoji="1" lang="en-US" altLang="ja-JP"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1200" kern="1200" dirty="0" smtClean="0">
                <a:solidFill>
                  <a:schemeClr val="tx1"/>
                </a:solidFill>
                <a:latin typeface="+mn-lt"/>
                <a:ea typeface="+mn-ea"/>
                <a:cs typeface="+mn-cs"/>
              </a:rPr>
              <a:t>また、バラバラになりがちな洗濯バサミをまとめて収納できるという利点もあります。</a:t>
            </a:r>
            <a:endParaRPr kumimoji="1" lang="ja-JP" altLang="en-US" dirty="0" smtClean="0"/>
          </a:p>
          <a:p>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洗濯物を取り込むときに、お母さんがハサミを外して、それを子供が集めてつないでいくなどの場面が想定されます。</a:t>
            </a:r>
            <a:endParaRPr kumimoji="1" lang="en-US" altLang="ja-JP" sz="1200" kern="1200" dirty="0" smtClean="0">
              <a:solidFill>
                <a:schemeClr val="tx1"/>
              </a:solidFill>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0DE22C61-32A0-544A-863A-8E37034114E9}" type="slidenum">
              <a:rPr kumimoji="1" lang="ja-JP" altLang="en-US" smtClean="0"/>
              <a:t>1</a:t>
            </a:fld>
            <a:endParaRPr kumimoji="1" lang="ja-JP" altLang="en-US"/>
          </a:p>
        </p:txBody>
      </p:sp>
    </p:spTree>
    <p:extLst>
      <p:ext uri="{BB962C8B-B14F-4D97-AF65-F5344CB8AC3E}">
        <p14:creationId xmlns:p14="http://schemas.microsoft.com/office/powerpoint/2010/main" val="1442364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dirty="0" smtClean="0">
                <a:solidFill>
                  <a:schemeClr val="tx1"/>
                </a:solidFill>
                <a:latin typeface="+mn-lt"/>
                <a:ea typeface="+mn-ea"/>
                <a:cs typeface="+mn-cs"/>
              </a:rPr>
              <a:t>洗濯バサミをこのように繋げて遊んだ経験が皆さんあると思います。</a:t>
            </a:r>
          </a:p>
          <a:p>
            <a:r>
              <a:rPr kumimoji="1" lang="ja-JP" altLang="en-US" sz="1200" kern="1200" dirty="0" smtClean="0">
                <a:solidFill>
                  <a:schemeClr val="tx1"/>
                </a:solidFill>
                <a:latin typeface="+mn-lt"/>
                <a:ea typeface="+mn-ea"/>
                <a:cs typeface="+mn-cs"/>
              </a:rPr>
              <a:t>この点に着目して、うまく一つなぎにできる洗濯バサミを考えた</a:t>
            </a:r>
          </a:p>
          <a:p>
            <a:endParaRPr kumimoji="1" lang="ja-JP" altLang="en-US"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ハサミの挟む部分と、持ち手の部分がうまく噛み合うようにできていて、繋げて遊ぶことができます。</a:t>
            </a:r>
            <a:endParaRPr kumimoji="1" lang="en-US" altLang="ja-JP"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1200" kern="1200" dirty="0" smtClean="0">
                <a:solidFill>
                  <a:schemeClr val="tx1"/>
                </a:solidFill>
                <a:latin typeface="+mn-lt"/>
                <a:ea typeface="+mn-ea"/>
                <a:cs typeface="+mn-cs"/>
              </a:rPr>
              <a:t>また、バラバラになりがちな洗濯バサミをまとめて収納できるという利点もあります。</a:t>
            </a:r>
            <a:endParaRPr kumimoji="1" lang="ja-JP" altLang="en-US" dirty="0" smtClean="0"/>
          </a:p>
          <a:p>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洗濯物を取り込むときに、お母さんがハサミを外して、それを子供が集めてつないでいくなどの場面が想定されます。</a:t>
            </a:r>
            <a:endParaRPr kumimoji="1" lang="en-US" altLang="ja-JP" sz="1200" kern="1200" dirty="0" smtClean="0">
              <a:solidFill>
                <a:schemeClr val="tx1"/>
              </a:solidFill>
              <a:latin typeface="+mn-lt"/>
              <a:ea typeface="+mn-ea"/>
              <a:cs typeface="+mn-cs"/>
            </a:endParaRPr>
          </a:p>
          <a:p>
            <a:endParaRPr kumimoji="1" lang="ja-JP" altLang="en-US" dirty="0"/>
          </a:p>
        </p:txBody>
      </p:sp>
      <p:sp>
        <p:nvSpPr>
          <p:cNvPr id="4" name="スライド番号プレースホルダー 3"/>
          <p:cNvSpPr>
            <a:spLocks noGrp="1"/>
          </p:cNvSpPr>
          <p:nvPr>
            <p:ph type="sldNum" sz="quarter" idx="10"/>
          </p:nvPr>
        </p:nvSpPr>
        <p:spPr/>
        <p:txBody>
          <a:bodyPr/>
          <a:lstStyle/>
          <a:p>
            <a:fld id="{0DE22C61-32A0-544A-863A-8E37034114E9}" type="slidenum">
              <a:rPr kumimoji="1" lang="ja-JP" altLang="en-US" smtClean="0"/>
              <a:t>2</a:t>
            </a:fld>
            <a:endParaRPr kumimoji="1" lang="ja-JP" altLang="en-US"/>
          </a:p>
        </p:txBody>
      </p:sp>
    </p:spTree>
    <p:extLst>
      <p:ext uri="{BB962C8B-B14F-4D97-AF65-F5344CB8AC3E}">
        <p14:creationId xmlns:p14="http://schemas.microsoft.com/office/powerpoint/2010/main" val="4029853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3741888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1918644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3850999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3741921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2221979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892514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1164666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2267004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2097307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1935736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B99FDE4-9CEF-A547-AC13-1F6BAC1FF1AF}" type="datetimeFigureOut">
              <a:rPr kumimoji="1" lang="ja-JP" altLang="en-US" smtClean="0"/>
              <a:t>2014/09/05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108735110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99FDE4-9CEF-A547-AC13-1F6BAC1FF1AF}" type="datetimeFigureOut">
              <a:rPr kumimoji="1" lang="ja-JP" altLang="en-US" smtClean="0"/>
              <a:t>2014/09/05</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8831C-F8EC-5245-A146-AF3D2E243FE2}" type="slidenum">
              <a:rPr kumimoji="1" lang="ja-JP" altLang="en-US" smtClean="0"/>
              <a:t>‹#›</a:t>
            </a:fld>
            <a:endParaRPr kumimoji="1" lang="ja-JP" altLang="en-US"/>
          </a:p>
        </p:txBody>
      </p:sp>
    </p:spTree>
    <p:extLst>
      <p:ext uri="{BB962C8B-B14F-4D97-AF65-F5344CB8AC3E}">
        <p14:creationId xmlns:p14="http://schemas.microsoft.com/office/powerpoint/2010/main" val="1656370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IMG_0541のコピー.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8871" y="1029736"/>
            <a:ext cx="6401792" cy="4800760"/>
          </a:xfrm>
          <a:prstGeom prst="rect">
            <a:avLst/>
          </a:prstGeom>
        </p:spPr>
      </p:pic>
    </p:spTree>
    <p:extLst>
      <p:ext uri="{BB962C8B-B14F-4D97-AF65-F5344CB8AC3E}">
        <p14:creationId xmlns:p14="http://schemas.microsoft.com/office/powerpoint/2010/main" val="61457561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632238" y="264130"/>
            <a:ext cx="2306641" cy="461665"/>
          </a:xfrm>
          <a:prstGeom prst="rect">
            <a:avLst/>
          </a:prstGeom>
          <a:noFill/>
        </p:spPr>
        <p:txBody>
          <a:bodyPr wrap="none" rtlCol="0">
            <a:spAutoFit/>
          </a:bodyPr>
          <a:lstStyle/>
          <a:p>
            <a:r>
              <a:rPr kumimoji="1" lang="ja-JP" altLang="en-US" sz="2400" dirty="0" smtClean="0"/>
              <a:t>ツナガルクリップ</a:t>
            </a:r>
            <a:endParaRPr kumimoji="1" lang="ja-JP" altLang="en-US" sz="2400" dirty="0"/>
          </a:p>
        </p:txBody>
      </p:sp>
      <p:pic>
        <p:nvPicPr>
          <p:cNvPr id="4" name="図 3" descr="IMG_0540のコピー.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203" y="886290"/>
            <a:ext cx="4976484" cy="3732364"/>
          </a:xfrm>
          <a:prstGeom prst="rect">
            <a:avLst/>
          </a:prstGeom>
        </p:spPr>
      </p:pic>
      <p:sp>
        <p:nvSpPr>
          <p:cNvPr id="7" name="テキスト ボックス 6"/>
          <p:cNvSpPr txBox="1"/>
          <p:nvPr/>
        </p:nvSpPr>
        <p:spPr>
          <a:xfrm>
            <a:off x="5375161" y="356463"/>
            <a:ext cx="3506088" cy="369332"/>
          </a:xfrm>
          <a:prstGeom prst="rect">
            <a:avLst/>
          </a:prstGeom>
          <a:noFill/>
        </p:spPr>
        <p:txBody>
          <a:bodyPr wrap="none" rtlCol="0">
            <a:spAutoFit/>
          </a:bodyPr>
          <a:lstStyle/>
          <a:p>
            <a:r>
              <a:rPr lang="ja-JP" altLang="en-US" dirty="0" smtClean="0"/>
              <a:t>インダストリアルアート</a:t>
            </a:r>
            <a:r>
              <a:rPr lang="en-US" altLang="ja-JP" dirty="0" smtClean="0"/>
              <a:t>  </a:t>
            </a:r>
            <a:r>
              <a:rPr lang="ja-JP" altLang="en-US" dirty="0" smtClean="0"/>
              <a:t>松岡</a:t>
            </a:r>
            <a:r>
              <a:rPr lang="en-US" altLang="ja-JP" dirty="0" smtClean="0"/>
              <a:t> </a:t>
            </a:r>
            <a:r>
              <a:rPr lang="ja-JP" altLang="en-US" dirty="0" smtClean="0"/>
              <a:t>湧紀</a:t>
            </a:r>
            <a:endParaRPr kumimoji="1" lang="ja-JP" altLang="en-US" dirty="0"/>
          </a:p>
        </p:txBody>
      </p:sp>
      <p:pic>
        <p:nvPicPr>
          <p:cNvPr id="9" name="図 8" descr="IMG_0542のコピー.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8744" y="3517685"/>
            <a:ext cx="3811986" cy="2858990"/>
          </a:xfrm>
          <a:prstGeom prst="rect">
            <a:avLst/>
          </a:prstGeom>
        </p:spPr>
      </p:pic>
    </p:spTree>
    <p:extLst>
      <p:ext uri="{BB962C8B-B14F-4D97-AF65-F5344CB8AC3E}">
        <p14:creationId xmlns:p14="http://schemas.microsoft.com/office/powerpoint/2010/main" val="150626171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201</Words>
  <Application>Microsoft Macintosh PowerPoint</Application>
  <PresentationFormat>画面に合わせる (4:3)</PresentationFormat>
  <Paragraphs>18</Paragraphs>
  <Slides>2</Slides>
  <Notes>2</Notes>
  <HiddenSlides>0</HiddenSlides>
  <MMClips>0</MMClips>
  <ScaleCrop>false</ScaleCrop>
  <HeadingPairs>
    <vt:vector size="4" baseType="variant">
      <vt:variant>
        <vt:lpstr>テーマ</vt:lpstr>
      </vt:variant>
      <vt:variant>
        <vt:i4>1</vt:i4>
      </vt:variant>
      <vt:variant>
        <vt:lpstr>スライド タイトル</vt:lpstr>
      </vt:variant>
      <vt:variant>
        <vt:i4>2</vt:i4>
      </vt:variant>
    </vt:vector>
  </HeadingPairs>
  <TitlesOfParts>
    <vt:vector size="3" baseType="lpstr">
      <vt:lpstr>ホワイト</vt:lpstr>
      <vt:lpstr>PowerPoint プレゼンテーション</vt:lpstr>
      <vt:lpstr>PowerPoint プレゼンテーション</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IA</dc:creator>
  <cp:lastModifiedBy>IA</cp:lastModifiedBy>
  <cp:revision>1</cp:revision>
  <dcterms:created xsi:type="dcterms:W3CDTF">2014-09-05T05:23:53Z</dcterms:created>
  <dcterms:modified xsi:type="dcterms:W3CDTF">2014-09-05T05:24:33Z</dcterms:modified>
</cp:coreProperties>
</file>

<file path=docProps/thumbnail.jpeg>
</file>